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2" r:id="rId5"/>
    <p:sldId id="268" r:id="rId6"/>
    <p:sldId id="262" r:id="rId7"/>
    <p:sldId id="273" r:id="rId8"/>
    <p:sldId id="278" r:id="rId9"/>
    <p:sldId id="277" r:id="rId10"/>
    <p:sldId id="276" r:id="rId11"/>
    <p:sldId id="275" r:id="rId12"/>
    <p:sldId id="270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00F"/>
    <a:srgbClr val="66D50D"/>
    <a:srgbClr val="67D60E"/>
    <a:srgbClr val="FE4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1C9AB68-AA28-49F6-A025-C430401AC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ACFDB9-C858-47C5-BD98-91F99EE7E9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8AEDA-1512-4C82-86BC-E40BD983358D}" type="datetime1">
              <a:rPr lang="es-ES" smtClean="0"/>
              <a:t>18/09/2023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03BA87-10DD-45CE-A8AD-396808AE5C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622144-CA98-4869-9D02-1DF790A9C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C1A8-2A31-4977-9C18-087E008BA0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78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D24BD-98F3-422F-962D-74BBCF10212B}" type="datetime1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85773-E831-40C3-B08E-FE9BDAA6938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62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02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19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77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7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00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71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65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25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Texto de ejemplo: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es-ES" noProof="0" smtClean="0"/>
              <a:t>‹Nº›</a:t>
            </a:fld>
            <a:endParaRPr lang="es-ES" noProof="0" dirty="0"/>
          </a:p>
        </p:txBody>
      </p:sp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7" name="Rectángulo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es-ES" sz="4000" noProof="0">
                <a:solidFill>
                  <a:schemeClr val="tx2">
                    <a:alpha val="75000"/>
                  </a:schemeClr>
                </a:solidFill>
              </a:rPr>
              <a:t>Haga clic para modificar el estilo de título del patrón</a:t>
            </a:r>
            <a:endParaRPr lang="es-ES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>
                <a:solidFill>
                  <a:schemeClr val="tx2"/>
                </a:solidFill>
              </a:rPr>
              <a:t>subtítulo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contenido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6" name="Marcador de pie de página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ctr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contenido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21" name="Marcador de pie de página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Texto de ejemplo:</a:t>
            </a:r>
          </a:p>
        </p:txBody>
      </p:sp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20XX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Texto de ejemplo: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350" y="4846921"/>
            <a:ext cx="6632107" cy="951488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>
            <a:normAutofit/>
          </a:bodyPr>
          <a:lstStyle/>
          <a:p>
            <a:pPr algn="r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imagen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5" name="Marcador de posición de imagen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21" name="Marcador de pie de página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Texto de ejemplo:</a:t>
            </a:r>
          </a:p>
        </p:txBody>
      </p:sp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ángulo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 dirty="0"/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rtlCol="0"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es-ES" noProof="0" dirty="0"/>
              <a:t>Haga clic para agregar texto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Texto de ejemplo:</a:t>
            </a:r>
          </a:p>
        </p:txBody>
      </p:sp>
      <p:sp>
        <p:nvSpPr>
          <p:cNvPr id="15" name="Marcador de posición de imagen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es-ES" sz="4000" noProof="0"/>
              <a:t>Haga clic para modificar el estilo de título del patrón</a:t>
            </a:r>
            <a:endParaRPr lang="es-ES" sz="4000" noProof="0" dirty="0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es-ES" sz="1600" noProof="0"/>
              <a:t>Haga clic para modificar el estilo de subtítulo del patrón</a:t>
            </a:r>
            <a:endParaRPr lang="es-ES" sz="1600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áfi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 rtlCol="0">
            <a:normAutofit fontScale="90000"/>
          </a:bodyPr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sz="1600" noProof="0"/>
              <a:t>Haga clic para modificar el estilo de subtítulo del patrón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55"/>
            <a:ext cx="10515600" cy="419032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rtlCol="0" anchor="t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Texto de ejemplo: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presentación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383024" y="0"/>
            <a:ext cx="7808976" cy="6858000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8BACD3C-1CC2-726E-79F0-453510376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cap="none" spc="0" dirty="0">
                <a:solidFill>
                  <a:schemeClr val="bg1"/>
                </a:solidFill>
              </a:rPr>
              <a:t>Universidad Nacional Intercultural “Fabiola Salazar Leguía” de Bagua (UNIFSLB)</a:t>
            </a:r>
            <a:endParaRPr lang="es-PE" cap="none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CB9EFB-E00A-1DD5-68C2-9F077A8B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74" name="Marcador de fecha 73">
            <a:extLst>
              <a:ext uri="{FF2B5EF4-FFF2-40B4-BE49-F238E27FC236}">
                <a16:creationId xmlns:a16="http://schemas.microsoft.com/office/drawing/2014/main" id="{F58157BD-826A-4A73-AFE3-4DC840C3F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76" name="Marcador de número de diapositiva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21" name="Google Shape;198;g1067fda7065_0_7">
            <a:extLst>
              <a:ext uri="{FF2B5EF4-FFF2-40B4-BE49-F238E27FC236}">
                <a16:creationId xmlns:a16="http://schemas.microsoft.com/office/drawing/2014/main" id="{07D29745-F4D9-BB0D-62FA-58A0894266FE}"/>
              </a:ext>
            </a:extLst>
          </p:cNvPr>
          <p:cNvSpPr txBox="1">
            <a:spLocks noChangeArrowheads="1"/>
          </p:cNvSpPr>
          <p:nvPr/>
        </p:nvSpPr>
        <p:spPr>
          <a:xfrm>
            <a:off x="2093557" y="1725877"/>
            <a:ext cx="6996113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2000"/>
              <a:buFont typeface="Oswald" panose="00000500000000000000" pitchFamily="2" charset="0"/>
              <a:buNone/>
            </a:pPr>
            <a:r>
              <a:rPr lang="es-MX" altLang="es-PE" sz="2000" b="1" dirty="0">
                <a:solidFill>
                  <a:srgbClr val="4B9F0D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INTRODUCCIÓN</a:t>
            </a:r>
            <a:r>
              <a:rPr lang="es-MX" altLang="es-PE" sz="2000" b="1" dirty="0">
                <a:solidFill>
                  <a:schemeClr val="accent1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BC73F-846D-6F7E-5919-EFA84DE3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82" name="Marcador de fecha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184" name="Marcador de número de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8" name="Google Shape;198;g1067fda7065_0_7">
            <a:extLst>
              <a:ext uri="{FF2B5EF4-FFF2-40B4-BE49-F238E27FC236}">
                <a16:creationId xmlns:a16="http://schemas.microsoft.com/office/drawing/2014/main" id="{01C85574-4674-2A30-D62A-2FD0710F8C18}"/>
              </a:ext>
            </a:extLst>
          </p:cNvPr>
          <p:cNvSpPr txBox="1">
            <a:spLocks noChangeArrowheads="1"/>
          </p:cNvSpPr>
          <p:nvPr/>
        </p:nvSpPr>
        <p:spPr>
          <a:xfrm>
            <a:off x="2093557" y="1725877"/>
            <a:ext cx="6996113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2000"/>
              <a:buFont typeface="Oswald" panose="00000500000000000000" pitchFamily="2" charset="0"/>
              <a:buNone/>
            </a:pPr>
            <a:r>
              <a:rPr lang="es-MX" altLang="es-PE" sz="2000" b="1" dirty="0">
                <a:solidFill>
                  <a:srgbClr val="4B9F0D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OBJETIVOS</a:t>
            </a:r>
            <a:r>
              <a:rPr lang="es-MX" altLang="es-PE" sz="2000" b="1" dirty="0">
                <a:solidFill>
                  <a:schemeClr val="accent1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BC73F-846D-6F7E-5919-EFA84DE3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82" name="Marcador de fecha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184" name="Marcador de número de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18" name="Google Shape;198;g1067fda7065_0_7">
            <a:extLst>
              <a:ext uri="{FF2B5EF4-FFF2-40B4-BE49-F238E27FC236}">
                <a16:creationId xmlns:a16="http://schemas.microsoft.com/office/drawing/2014/main" id="{01C85574-4674-2A30-D62A-2FD0710F8C18}"/>
              </a:ext>
            </a:extLst>
          </p:cNvPr>
          <p:cNvSpPr txBox="1">
            <a:spLocks noChangeArrowheads="1"/>
          </p:cNvSpPr>
          <p:nvPr/>
        </p:nvSpPr>
        <p:spPr>
          <a:xfrm>
            <a:off x="2093557" y="1725877"/>
            <a:ext cx="6996113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2000"/>
              <a:buFont typeface="Oswald" panose="00000500000000000000" pitchFamily="2" charset="0"/>
              <a:buNone/>
            </a:pPr>
            <a:r>
              <a:rPr lang="es-MX" altLang="es-PE" sz="2000" b="1" dirty="0">
                <a:solidFill>
                  <a:srgbClr val="4B9F0D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MATERIALES Y MÉTODOS</a:t>
            </a:r>
            <a:r>
              <a:rPr lang="es-MX" altLang="es-PE" sz="2000" b="1" dirty="0">
                <a:solidFill>
                  <a:schemeClr val="accent1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581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BC73F-846D-6F7E-5919-EFA84DE3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82" name="Marcador de fecha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184" name="Marcador de número de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18" name="Google Shape;198;g1067fda7065_0_7">
            <a:extLst>
              <a:ext uri="{FF2B5EF4-FFF2-40B4-BE49-F238E27FC236}">
                <a16:creationId xmlns:a16="http://schemas.microsoft.com/office/drawing/2014/main" id="{01C85574-4674-2A30-D62A-2FD0710F8C18}"/>
              </a:ext>
            </a:extLst>
          </p:cNvPr>
          <p:cNvSpPr txBox="1">
            <a:spLocks noChangeArrowheads="1"/>
          </p:cNvSpPr>
          <p:nvPr/>
        </p:nvSpPr>
        <p:spPr>
          <a:xfrm>
            <a:off x="2093557" y="1725877"/>
            <a:ext cx="6996113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2000"/>
              <a:buFont typeface="Oswald" panose="00000500000000000000" pitchFamily="2" charset="0"/>
              <a:buNone/>
            </a:pPr>
            <a:r>
              <a:rPr lang="es-MX" altLang="es-PE" sz="2000" b="1" dirty="0">
                <a:solidFill>
                  <a:srgbClr val="4B9F0D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RESULTADOS</a:t>
            </a:r>
            <a:endParaRPr lang="es-MX" altLang="es-PE" sz="2000" b="1" dirty="0">
              <a:solidFill>
                <a:schemeClr val="accent1"/>
              </a:solidFill>
              <a:latin typeface="Oswald" panose="00000500000000000000" pitchFamily="2" charset="0"/>
              <a:cs typeface="Arial" panose="020B0604020202020204" pitchFamily="34" charset="0"/>
              <a:sym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7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BC73F-846D-6F7E-5919-EFA84DE3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82" name="Marcador de fecha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184" name="Marcador de número de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 rtl="0"/>
              <a:t>6</a:t>
            </a:fld>
            <a:endParaRPr lang="es-ES"/>
          </a:p>
        </p:txBody>
      </p:sp>
      <p:sp>
        <p:nvSpPr>
          <p:cNvPr id="18" name="Google Shape;198;g1067fda7065_0_7">
            <a:extLst>
              <a:ext uri="{FF2B5EF4-FFF2-40B4-BE49-F238E27FC236}">
                <a16:creationId xmlns:a16="http://schemas.microsoft.com/office/drawing/2014/main" id="{01C85574-4674-2A30-D62A-2FD0710F8C18}"/>
              </a:ext>
            </a:extLst>
          </p:cNvPr>
          <p:cNvSpPr txBox="1">
            <a:spLocks noChangeArrowheads="1"/>
          </p:cNvSpPr>
          <p:nvPr/>
        </p:nvSpPr>
        <p:spPr>
          <a:xfrm>
            <a:off x="2093557" y="1725877"/>
            <a:ext cx="6996113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2000"/>
              <a:buFont typeface="Oswald" panose="00000500000000000000" pitchFamily="2" charset="0"/>
              <a:buNone/>
            </a:pPr>
            <a:r>
              <a:rPr lang="es-MX" altLang="es-PE" sz="2000" b="1" dirty="0">
                <a:solidFill>
                  <a:srgbClr val="4B9F0D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DISCUSIÓN</a:t>
            </a:r>
            <a:endParaRPr lang="es-MX" altLang="es-PE" sz="2000" b="1" dirty="0">
              <a:solidFill>
                <a:schemeClr val="accent1"/>
              </a:solidFill>
              <a:latin typeface="Oswald" panose="00000500000000000000" pitchFamily="2" charset="0"/>
              <a:cs typeface="Arial" panose="020B0604020202020204" pitchFamily="34" charset="0"/>
              <a:sym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BC73F-846D-6F7E-5919-EFA84DE3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82" name="Marcador de fecha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184" name="Marcador de número de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18" name="Google Shape;198;g1067fda7065_0_7">
            <a:extLst>
              <a:ext uri="{FF2B5EF4-FFF2-40B4-BE49-F238E27FC236}">
                <a16:creationId xmlns:a16="http://schemas.microsoft.com/office/drawing/2014/main" id="{01C85574-4674-2A30-D62A-2FD0710F8C18}"/>
              </a:ext>
            </a:extLst>
          </p:cNvPr>
          <p:cNvSpPr txBox="1">
            <a:spLocks noChangeArrowheads="1"/>
          </p:cNvSpPr>
          <p:nvPr/>
        </p:nvSpPr>
        <p:spPr>
          <a:xfrm>
            <a:off x="2093557" y="1725877"/>
            <a:ext cx="6996113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2000"/>
              <a:buFont typeface="Oswald" panose="00000500000000000000" pitchFamily="2" charset="0"/>
              <a:buNone/>
            </a:pPr>
            <a:r>
              <a:rPr lang="es-MX" altLang="es-PE" sz="2000" b="1" dirty="0">
                <a:solidFill>
                  <a:srgbClr val="4B9F0D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CONCLUSIONES</a:t>
            </a:r>
            <a:endParaRPr lang="es-MX" altLang="es-PE" sz="2000" b="1" dirty="0">
              <a:solidFill>
                <a:schemeClr val="accent1"/>
              </a:solidFill>
              <a:latin typeface="Oswald" panose="00000500000000000000" pitchFamily="2" charset="0"/>
              <a:cs typeface="Arial" panose="020B0604020202020204" pitchFamily="34" charset="0"/>
              <a:sym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4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BC73F-846D-6F7E-5919-EFA84DE3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82" name="Marcador de fecha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184" name="Marcador de número de diapositiva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18" name="Google Shape;198;g1067fda7065_0_7">
            <a:extLst>
              <a:ext uri="{FF2B5EF4-FFF2-40B4-BE49-F238E27FC236}">
                <a16:creationId xmlns:a16="http://schemas.microsoft.com/office/drawing/2014/main" id="{01C85574-4674-2A30-D62A-2FD0710F8C18}"/>
              </a:ext>
            </a:extLst>
          </p:cNvPr>
          <p:cNvSpPr txBox="1">
            <a:spLocks noChangeArrowheads="1"/>
          </p:cNvSpPr>
          <p:nvPr/>
        </p:nvSpPr>
        <p:spPr>
          <a:xfrm>
            <a:off x="2093557" y="1725877"/>
            <a:ext cx="6996113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1"/>
              </a:buClr>
              <a:buSzPts val="2000"/>
              <a:buFont typeface="Oswald" panose="00000500000000000000" pitchFamily="2" charset="0"/>
              <a:buNone/>
            </a:pPr>
            <a:r>
              <a:rPr lang="es-MX" altLang="es-PE" sz="2000" b="1" dirty="0">
                <a:solidFill>
                  <a:srgbClr val="4B9F0D"/>
                </a:solidFill>
                <a:latin typeface="Oswald" panose="00000500000000000000" pitchFamily="2" charset="0"/>
                <a:cs typeface="Arial" panose="020B0604020202020204" pitchFamily="34" charset="0"/>
                <a:sym typeface="Oswald" panose="00000500000000000000" pitchFamily="2" charset="0"/>
              </a:rPr>
              <a:t>REFERENCIAS BIBLIOGRÁFICAS</a:t>
            </a:r>
            <a:endParaRPr lang="es-MX" altLang="es-PE" sz="2000" b="1" dirty="0">
              <a:solidFill>
                <a:schemeClr val="accent1"/>
              </a:solidFill>
              <a:latin typeface="Oswald" panose="00000500000000000000" pitchFamily="2" charset="0"/>
              <a:cs typeface="Arial" panose="020B0604020202020204" pitchFamily="34" charset="0"/>
              <a:sym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3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>
                    <a:alpha val="75000"/>
                  </a:schemeClr>
                </a:solidFill>
              </a:rPr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47" y="3048230"/>
            <a:ext cx="3364358" cy="3673245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>
                    <a:alpha val="85000"/>
                  </a:schemeClr>
                </a:solidFill>
              </a:rPr>
              <a:t>Nombre del moderador</a:t>
            </a:r>
          </a:p>
          <a:p>
            <a:pPr rtl="0"/>
            <a:r>
              <a:rPr lang="es-ES" dirty="0">
                <a:solidFill>
                  <a:schemeClr val="bg1">
                    <a:alpha val="85000"/>
                  </a:schemeClr>
                </a:solidFill>
              </a:rPr>
              <a:t>Correo: </a:t>
            </a:r>
          </a:p>
          <a:p>
            <a:pPr rtl="0"/>
            <a:r>
              <a:rPr lang="es-ES" dirty="0">
                <a:solidFill>
                  <a:schemeClr val="bg1">
                    <a:alpha val="85000"/>
                  </a:schemeClr>
                </a:solidFill>
              </a:rPr>
              <a:t>Cel: </a:t>
            </a:r>
          </a:p>
        </p:txBody>
      </p:sp>
      <p:pic>
        <p:nvPicPr>
          <p:cNvPr id="16" name="Marcador de posición de imagen 5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575175" y="0"/>
            <a:ext cx="7616825" cy="6858000"/>
          </a:xfrm>
        </p:spPr>
      </p:pic>
      <p:sp>
        <p:nvSpPr>
          <p:cNvPr id="41" name="Marcador de fecha 40">
            <a:extLst>
              <a:ext uri="{FF2B5EF4-FFF2-40B4-BE49-F238E27FC236}">
                <a16:creationId xmlns:a16="http://schemas.microsoft.com/office/drawing/2014/main" id="{1AA0E395-EB95-4646-A4B3-EAB7C68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es-ES"/>
              <a:t>20XX</a:t>
            </a:r>
          </a:p>
        </p:txBody>
      </p:sp>
      <p:sp>
        <p:nvSpPr>
          <p:cNvPr id="43" name="Marcador de número de diapositiva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91_TF11653146_Win32" id="{62C47FE1-735C-4BC4-B102-2A7571EA3078}" vid="{2349FDCE-374B-46EC-85FC-0C1BD9A126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de pino</Template>
  <TotalTime>44</TotalTime>
  <Words>60</Words>
  <Application>Microsoft Office PowerPoint</Application>
  <PresentationFormat>Panorámica</PresentationFormat>
  <Paragraphs>38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Dante</vt:lpstr>
      <vt:lpstr>Oswald</vt:lpstr>
      <vt:lpstr>PineVTI</vt:lpstr>
      <vt:lpstr>Título de la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GRUPO JASP EIRL</dc:creator>
  <cp:lastModifiedBy>Carlos Canelo Dávila</cp:lastModifiedBy>
  <cp:revision>8</cp:revision>
  <dcterms:created xsi:type="dcterms:W3CDTF">2023-09-14T17:11:35Z</dcterms:created>
  <dcterms:modified xsi:type="dcterms:W3CDTF">2023-09-18T15:46:45Z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